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Great Vibes"/>
      <p:regular r:id="rId18"/>
    </p:embeddedFont>
    <p:embeddedFont>
      <p:font typeface="Happy Monkey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HappyMonkey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GreatVibe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a5e8ff6a86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2a5e8ff6a86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a5e8ff6a86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2a5e8ff6a86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a5e8ff6a86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2a5e8ff6a86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5e8ff6a86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a5e8ff6a86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5e8ff6a86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2a5e8ff6a86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5e8ff6a86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2a5e8ff6a86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5e8ff6a86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2a5e8ff6a86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5e8ff6a86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a5e8ff6a86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5e8ff6a86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2a5e8ff6a86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5e8ff6a86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2a5e8ff6a86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a5e8ff6a86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2a5e8ff6a86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4.jpg"/><Relationship Id="rId6" Type="http://schemas.openxmlformats.org/officeDocument/2006/relationships/image" Target="../media/image3.jpg"/><Relationship Id="rId7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11" Type="http://schemas.openxmlformats.org/officeDocument/2006/relationships/image" Target="../media/image9.jpg"/><Relationship Id="rId10" Type="http://schemas.openxmlformats.org/officeDocument/2006/relationships/image" Target="../media/image26.jpg"/><Relationship Id="rId12" Type="http://schemas.openxmlformats.org/officeDocument/2006/relationships/image" Target="../media/image5.jpg"/><Relationship Id="rId9" Type="http://schemas.openxmlformats.org/officeDocument/2006/relationships/image" Target="../media/image17.jpg"/><Relationship Id="rId5" Type="http://schemas.openxmlformats.org/officeDocument/2006/relationships/image" Target="../media/image16.jpg"/><Relationship Id="rId6" Type="http://schemas.openxmlformats.org/officeDocument/2006/relationships/image" Target="../media/image2.jpg"/><Relationship Id="rId7" Type="http://schemas.openxmlformats.org/officeDocument/2006/relationships/image" Target="../media/image10.jpg"/><Relationship Id="rId8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jpg"/><Relationship Id="rId10" Type="http://schemas.openxmlformats.org/officeDocument/2006/relationships/image" Target="../media/image24.jpg"/><Relationship Id="rId13" Type="http://schemas.openxmlformats.org/officeDocument/2006/relationships/image" Target="../media/image25.jpg"/><Relationship Id="rId1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7.jpg"/><Relationship Id="rId9" Type="http://schemas.openxmlformats.org/officeDocument/2006/relationships/image" Target="../media/image21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13.jpg"/><Relationship Id="rId8" Type="http://schemas.openxmlformats.org/officeDocument/2006/relationships/image" Target="../media/image2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54025" y="0"/>
            <a:ext cx="89688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80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Graduation Evening</a:t>
            </a:r>
            <a:endParaRPr sz="80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100" name="Google Shape;1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113" y="1714850"/>
            <a:ext cx="7685776" cy="2927900"/>
          </a:xfrm>
          <a:prstGeom prst="rect">
            <a:avLst/>
          </a:prstGeom>
          <a:noFill/>
          <a:ln cap="flat" cmpd="sng" w="114300">
            <a:solidFill>
              <a:srgbClr val="0F256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/>
        </p:nvSpPr>
        <p:spPr>
          <a:xfrm>
            <a:off x="87600" y="0"/>
            <a:ext cx="89688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78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Music</a:t>
            </a:r>
            <a:r>
              <a:rPr i="0" lang="en" sz="7800" u="none" cap="none" strike="noStrike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 Awards</a:t>
            </a:r>
            <a:endParaRPr i="0" sz="7800" u="none" cap="none" strike="noStrike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4875" y="1645863"/>
            <a:ext cx="1965625" cy="196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300" y="1645875"/>
            <a:ext cx="1965625" cy="196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4"/>
          <p:cNvSpPr txBox="1"/>
          <p:nvPr/>
        </p:nvSpPr>
        <p:spPr>
          <a:xfrm>
            <a:off x="5183151" y="3611500"/>
            <a:ext cx="17199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Emily Bakhuis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29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218" name="Google Shape;218;p34"/>
          <p:cNvSpPr txBox="1"/>
          <p:nvPr/>
        </p:nvSpPr>
        <p:spPr>
          <a:xfrm>
            <a:off x="2347737" y="3611500"/>
            <a:ext cx="17199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Kalea Fairbairn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17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/>
        </p:nvSpPr>
        <p:spPr>
          <a:xfrm>
            <a:off x="87600" y="0"/>
            <a:ext cx="89688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Lighthouse</a:t>
            </a:r>
            <a:r>
              <a:rPr i="0" lang="en" sz="6000" u="none" cap="none" strike="noStrike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 Award</a:t>
            </a:r>
            <a:endParaRPr i="0" sz="6000" u="none" cap="none" strike="noStrike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224" name="Google Shape;224;p35"/>
          <p:cNvSpPr txBox="1"/>
          <p:nvPr/>
        </p:nvSpPr>
        <p:spPr>
          <a:xfrm>
            <a:off x="3640775" y="3456350"/>
            <a:ext cx="1862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Finn Gunton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28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25" name="Google Shape;2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5512" y="1638620"/>
            <a:ext cx="1817700" cy="1817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/>
        </p:nvSpPr>
        <p:spPr>
          <a:xfrm>
            <a:off x="3972300" y="0"/>
            <a:ext cx="5038800" cy="1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i="0" lang="en" sz="5300" u="none" cap="none" strike="noStrike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Award Recipients</a:t>
            </a:r>
            <a:endParaRPr i="0" sz="5300" u="none" cap="none" strike="noStrike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106" name="Google Shape;106;p26"/>
          <p:cNvSpPr txBox="1"/>
          <p:nvPr/>
        </p:nvSpPr>
        <p:spPr>
          <a:xfrm>
            <a:off x="4138575" y="1133675"/>
            <a:ext cx="4711200" cy="3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appy Monkey"/>
              <a:buChar char="★"/>
            </a:pPr>
            <a:r>
              <a:rPr b="0" i="0" lang="en" sz="1900" u="none" cap="none" strike="noStrike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Academic Achievement Award</a:t>
            </a:r>
            <a:endParaRPr b="0" i="0" sz="1900" u="none" cap="none" strike="noStrike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appy Monkey"/>
              <a:buChar char="★"/>
            </a:pPr>
            <a:r>
              <a:rPr b="0" i="0" lang="en" sz="1900" u="none" cap="none" strike="noStrike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Academic Improvement Award</a:t>
            </a:r>
            <a:endParaRPr b="0" i="0" sz="1900" u="none" cap="none" strike="noStrike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appy Monkey"/>
              <a:buChar char="★"/>
            </a:pPr>
            <a:r>
              <a:rPr b="0" i="0" lang="en" sz="1900" u="none" cap="none" strike="noStrike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Citizenship Award</a:t>
            </a:r>
            <a:endParaRPr b="0" i="0" sz="1900" u="none" cap="none" strike="noStrike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appy Monkey"/>
              <a:buChar char="★"/>
            </a:pPr>
            <a:r>
              <a:rPr b="0" i="0" lang="en" sz="1900" u="none" cap="none" strike="noStrike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Japanese Award</a:t>
            </a:r>
            <a:endParaRPr b="0" i="0" sz="1900" u="none" cap="none" strike="noStrike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appy Monkey"/>
              <a:buChar char="★"/>
            </a:pPr>
            <a:r>
              <a:rPr b="0" i="0" lang="en" sz="1900" u="none" cap="none" strike="noStrike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Physical Education Award</a:t>
            </a:r>
            <a:endParaRPr b="0" i="0" sz="1900" u="none" cap="none" strike="noStrike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appy Monkey"/>
              <a:buChar char="★"/>
            </a:pPr>
            <a:r>
              <a:rPr lang="en" sz="19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Visual Arts </a:t>
            </a:r>
            <a:r>
              <a:rPr b="0" i="0" lang="en" sz="1900" u="none" cap="none" strike="noStrike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Award</a:t>
            </a:r>
            <a:endParaRPr b="0" i="0" sz="1900" u="none" cap="none" strike="noStrike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appy Monkey"/>
              <a:buChar char="★"/>
            </a:pPr>
            <a:r>
              <a:rPr b="0" i="0" lang="en" sz="1900" u="none" cap="none" strike="noStrike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Performing Arts Award</a:t>
            </a:r>
            <a:endParaRPr b="0" i="0" sz="1900" u="none" cap="none" strike="noStrike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appy Monkey"/>
              <a:buChar char="★"/>
            </a:pPr>
            <a:r>
              <a:rPr lang="en" sz="19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Music</a:t>
            </a:r>
            <a:r>
              <a:rPr b="0" i="0" lang="en" sz="1900" u="none" cap="none" strike="noStrike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 Award</a:t>
            </a:r>
            <a:endParaRPr b="0" i="0" sz="1900" u="none" cap="none" strike="noStrike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appy Monkey"/>
              <a:buChar char="★"/>
            </a:pPr>
            <a:r>
              <a:rPr lang="en" sz="19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The Lighthouse Award</a:t>
            </a:r>
            <a:endParaRPr sz="19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07" name="Google Shape;107;p26"/>
          <p:cNvPicPr preferRelativeResize="0"/>
          <p:nvPr/>
        </p:nvPicPr>
        <p:blipFill rotWithShape="1">
          <a:blip r:embed="rId3">
            <a:alphaModFix/>
          </a:blip>
          <a:srcRect b="922" l="3525" r="1444" t="922"/>
          <a:stretch/>
        </p:blipFill>
        <p:spPr>
          <a:xfrm>
            <a:off x="118250" y="91413"/>
            <a:ext cx="3468426" cy="49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/>
        </p:nvSpPr>
        <p:spPr>
          <a:xfrm>
            <a:off x="87600" y="-61925"/>
            <a:ext cx="8968800" cy="1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i="0" lang="en" sz="6800" u="none" cap="none" strike="noStrike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Academic Awards</a:t>
            </a:r>
            <a:endParaRPr i="0" sz="6800" u="none" cap="none" strike="noStrike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113" name="Google Shape;113;p27"/>
          <p:cNvSpPr txBox="1"/>
          <p:nvPr/>
        </p:nvSpPr>
        <p:spPr>
          <a:xfrm>
            <a:off x="135050" y="3304050"/>
            <a:ext cx="18177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Eva Cornish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27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3897300" y="3304050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Leni Knowles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27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7941200" y="5130450"/>
            <a:ext cx="12066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Jacob Watson</a:t>
            </a:r>
            <a:br>
              <a:rPr b="0" i="0" lang="en" sz="1100" u="none" cap="none" strike="noStrike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</a:br>
            <a:r>
              <a:rPr b="0" i="0" lang="en" sz="1100" u="none" cap="none" strike="noStrike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29</a:t>
            </a:r>
            <a:endParaRPr b="0" i="0" sz="1100" u="none" cap="none" strike="noStrike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2059775" y="3302900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Alexis Panopoulos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27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5688163" y="3302900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Oliver Sale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28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7377852" y="3297650"/>
            <a:ext cx="16311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Andie Rosenberg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27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19" name="Google Shape;1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1788" y="1794500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925" y="1793338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525" y="1793350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3413" y="1794500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9025" y="1799738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/>
        </p:nvSpPr>
        <p:spPr>
          <a:xfrm>
            <a:off x="0" y="0"/>
            <a:ext cx="91440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i="0" lang="en" sz="4800" u="none" cap="none" strike="noStrike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Academic Improvement Awards</a:t>
            </a:r>
            <a:endParaRPr i="0" sz="4800" u="none" cap="none" strike="noStrike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631900" y="2311225"/>
            <a:ext cx="18177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Billy Rowston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17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3804000" y="2317625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Chanelle O’Connor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17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2288375" y="2316475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Charlotte Hollitt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17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32" name="Google Shape;132;p28"/>
          <p:cNvSpPr txBox="1"/>
          <p:nvPr/>
        </p:nvSpPr>
        <p:spPr>
          <a:xfrm>
            <a:off x="5362313" y="2287350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Danielle Markou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27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33" name="Google Shape;133;p28"/>
          <p:cNvSpPr txBox="1"/>
          <p:nvPr/>
        </p:nvSpPr>
        <p:spPr>
          <a:xfrm>
            <a:off x="6962225" y="2311225"/>
            <a:ext cx="13488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Skala Heli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27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34" name="Google Shape;134;p28"/>
          <p:cNvSpPr txBox="1"/>
          <p:nvPr/>
        </p:nvSpPr>
        <p:spPr>
          <a:xfrm>
            <a:off x="673375" y="4377350"/>
            <a:ext cx="18177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Finn Gunton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28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35" name="Google Shape;135;p28"/>
          <p:cNvSpPr txBox="1"/>
          <p:nvPr/>
        </p:nvSpPr>
        <p:spPr>
          <a:xfrm>
            <a:off x="3809750" y="4371525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Maisyn Harvey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28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36" name="Google Shape;136;p28"/>
          <p:cNvSpPr txBox="1"/>
          <p:nvPr/>
        </p:nvSpPr>
        <p:spPr>
          <a:xfrm>
            <a:off x="2324100" y="4371525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Bella Ursino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28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37" name="Google Shape;137;p28"/>
          <p:cNvSpPr txBox="1"/>
          <p:nvPr/>
        </p:nvSpPr>
        <p:spPr>
          <a:xfrm>
            <a:off x="6782225" y="4376200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Alexis Cox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29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5307500" y="4371525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Ashton O’Neill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29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39" name="Google Shape;1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725" y="996600"/>
            <a:ext cx="1282050" cy="12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5351" y="996600"/>
            <a:ext cx="1282050" cy="12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0975" y="996600"/>
            <a:ext cx="1282050" cy="12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6600" y="996600"/>
            <a:ext cx="1282050" cy="12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62225" y="996600"/>
            <a:ext cx="1282050" cy="12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21800" y="3089488"/>
            <a:ext cx="1282050" cy="12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06875" y="3087138"/>
            <a:ext cx="1286725" cy="12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36725" y="3089500"/>
            <a:ext cx="1282050" cy="12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50500" y="3088913"/>
            <a:ext cx="1283200" cy="12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54350" y="3083950"/>
            <a:ext cx="1293125" cy="12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/>
        </p:nvSpPr>
        <p:spPr>
          <a:xfrm>
            <a:off x="87600" y="-89975"/>
            <a:ext cx="8968800" cy="11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i="0" lang="en" sz="5900" u="none" cap="none" strike="noStrike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Citizenship Awards</a:t>
            </a:r>
            <a:endParaRPr i="0" sz="5900" u="none" cap="none" strike="noStrike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631900" y="2311225"/>
            <a:ext cx="18177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Happy Monkey"/>
                <a:ea typeface="Happy Monkey"/>
                <a:cs typeface="Happy Monkey"/>
                <a:sym typeface="Happy Monkey"/>
              </a:rPr>
              <a:t>Charlotte Hollitt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17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3804000" y="2317625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Lizzy Pemhiwa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27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2288375" y="2316475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Shyla Dutt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27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5362313" y="2287350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Eva Cornish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27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6962225" y="2311225"/>
            <a:ext cx="13488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Finn Gunton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28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0" y="4479100"/>
            <a:ext cx="18177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Lillie Middleton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28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3136375" y="4473275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Patrick Hayford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28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1650726" y="4473275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Charlie Hayford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28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6108850" y="4477950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Alexis Cox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29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7572127" y="4473275"/>
            <a:ext cx="16311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Lily Beazley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29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4634125" y="4473275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Adilyn Anderson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29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726" y="996600"/>
            <a:ext cx="1282050" cy="12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500" y="3188888"/>
            <a:ext cx="1286725" cy="12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3763" y="991063"/>
            <a:ext cx="1293125" cy="12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0063" y="991063"/>
            <a:ext cx="1293125" cy="12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15350" y="996600"/>
            <a:ext cx="1282050" cy="12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7825" y="3191238"/>
            <a:ext cx="1282050" cy="12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50663" y="3191238"/>
            <a:ext cx="1282050" cy="12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49013" y="3190675"/>
            <a:ext cx="1283200" cy="12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21500" y="3242650"/>
            <a:ext cx="1283200" cy="12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25875" y="3157875"/>
            <a:ext cx="1348800" cy="13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944038" y="991075"/>
            <a:ext cx="1293100" cy="129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/>
        </p:nvSpPr>
        <p:spPr>
          <a:xfrm>
            <a:off x="87600" y="0"/>
            <a:ext cx="8968800" cy="14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i="0" lang="en" sz="8600" u="none" cap="none" strike="noStrike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Japanese Awards</a:t>
            </a:r>
            <a:endParaRPr i="0" sz="8600" u="none" cap="none" strike="noStrike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2513988" y="3611525"/>
            <a:ext cx="18177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Eva Cornish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27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813" y="1891483"/>
            <a:ext cx="1720040" cy="17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0"/>
          <p:cNvSpPr txBox="1"/>
          <p:nvPr/>
        </p:nvSpPr>
        <p:spPr>
          <a:xfrm>
            <a:off x="4910113" y="3611525"/>
            <a:ext cx="17199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Caprice Flink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29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372" y="1891485"/>
            <a:ext cx="1720040" cy="172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/>
        </p:nvSpPr>
        <p:spPr>
          <a:xfrm>
            <a:off x="87600" y="0"/>
            <a:ext cx="89688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i="0" lang="en" sz="5600" u="none" cap="none" strike="noStrike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Physical Education Awards</a:t>
            </a:r>
            <a:endParaRPr i="0" sz="5600" u="none" cap="none" strike="noStrike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2311713" y="3474850"/>
            <a:ext cx="18177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Finn Gunton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28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450" y="1657120"/>
            <a:ext cx="1817700" cy="181773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/>
        </p:nvSpPr>
        <p:spPr>
          <a:xfrm>
            <a:off x="5155425" y="3474850"/>
            <a:ext cx="15360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Leni Knowles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27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4575" y="1657125"/>
            <a:ext cx="1817700" cy="18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/>
        </p:nvSpPr>
        <p:spPr>
          <a:xfrm>
            <a:off x="87600" y="0"/>
            <a:ext cx="89688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55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Visual Arts </a:t>
            </a:r>
            <a:r>
              <a:rPr i="0" lang="en" sz="5500" u="none" cap="none" strike="noStrike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Awards</a:t>
            </a:r>
            <a:endParaRPr i="0" sz="5500" u="none" cap="none" strike="noStrike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4994488" y="3452100"/>
            <a:ext cx="17199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Caprice Flink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29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747" y="1732060"/>
            <a:ext cx="1720040" cy="17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2"/>
          <p:cNvSpPr txBox="1"/>
          <p:nvPr/>
        </p:nvSpPr>
        <p:spPr>
          <a:xfrm>
            <a:off x="2429600" y="3452100"/>
            <a:ext cx="17199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Skala Heli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27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02" name="Google Shape;20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9600" y="1732050"/>
            <a:ext cx="1719900" cy="17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/>
        </p:nvSpPr>
        <p:spPr>
          <a:xfrm>
            <a:off x="87600" y="0"/>
            <a:ext cx="89688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0" lang="en" sz="6000" u="none" cap="none" strike="noStrike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Performing Arts Award</a:t>
            </a:r>
            <a:endParaRPr i="0" sz="6000" u="none" cap="none" strike="noStrike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3636300" y="3353722"/>
            <a:ext cx="18714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Alexis Cox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Room 29</a:t>
            </a:r>
            <a:endParaRPr sz="11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177" y="1787825"/>
            <a:ext cx="1567778" cy="1563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